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6C9126-3BB0-934F-AEF7-F6FB945B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865" y="250286"/>
            <a:ext cx="9464841" cy="596528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9200">
                <a:solidFill>
                  <a:schemeClr val="bg1"/>
                </a:solidFill>
              </a:rPr>
              <a:t>Dr. Zakir HUSAIN URDU junior   </a:t>
            </a:r>
          </a:p>
          <a:p>
            <a:pPr algn="ctr"/>
            <a:r>
              <a:rPr lang="en-US" sz="19200">
                <a:solidFill>
                  <a:schemeClr val="bg1"/>
                </a:solidFill>
              </a:rPr>
              <a:t> college  of education, </a:t>
            </a:r>
          </a:p>
          <a:p>
            <a:pPr algn="ctr"/>
            <a:r>
              <a:rPr lang="en-US" sz="17600">
                <a:solidFill>
                  <a:schemeClr val="bg1"/>
                </a:solidFill>
              </a:rPr>
              <a:t>Mominpura    nagpur. </a:t>
            </a:r>
          </a:p>
          <a:p>
            <a:pPr algn="ctr"/>
            <a:r>
              <a:rPr lang="en-US" sz="19200">
                <a:solidFill>
                  <a:schemeClr val="bg1"/>
                </a:solidFill>
              </a:rPr>
              <a:t>2019-2020</a:t>
            </a:r>
          </a:p>
          <a:p>
            <a:r>
              <a:rPr lang="en-US" sz="17600">
                <a:solidFill>
                  <a:schemeClr val="tx1"/>
                </a:solidFill>
              </a:rPr>
              <a:t>Subject:- </a:t>
            </a:r>
            <a:r>
              <a:rPr lang="en-US" sz="16000">
                <a:solidFill>
                  <a:schemeClr val="tx1"/>
                </a:solidFill>
              </a:rPr>
              <a:t>new concepts in education ( s3)</a:t>
            </a:r>
          </a:p>
          <a:p>
            <a:r>
              <a:rPr lang="en-US" sz="17600">
                <a:solidFill>
                  <a:schemeClr val="tx1"/>
                </a:solidFill>
              </a:rPr>
              <a:t>Topic:- ShIvAji JAyaNti</a:t>
            </a:r>
          </a:p>
          <a:p>
            <a:r>
              <a:rPr lang="en-US" sz="17600">
                <a:solidFill>
                  <a:schemeClr val="tx1"/>
                </a:solidFill>
              </a:rPr>
              <a:t>GuidAnce by:- shaHenaz  quazi Mam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0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E7EB-60D5-AC44-B6D1-478DF70D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1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2124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3389-1300-2A4F-B969-BF71122F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18830"/>
            <a:ext cx="9905998" cy="1449731"/>
          </a:xfrm>
        </p:spPr>
        <p:txBody>
          <a:bodyPr/>
          <a:lstStyle/>
          <a:p>
            <a:r>
              <a:rPr lang="en-US" u="sng">
                <a:solidFill>
                  <a:schemeClr val="bg1"/>
                </a:solidFill>
              </a:rPr>
              <a:t>Group member:-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64AC-EEEC-4543-9432-06FFF99D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632" y="879345"/>
            <a:ext cx="8266779" cy="5549380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8000"/>
              <a:t>1) Aafreen Jahan</a:t>
            </a:r>
          </a:p>
          <a:p>
            <a:r>
              <a:rPr lang="en-US" sz="8000"/>
              <a:t>2) Sayema  Rafi</a:t>
            </a:r>
          </a:p>
          <a:p>
            <a:r>
              <a:rPr lang="en-US" sz="8000"/>
              <a:t>3)  Masroor Fatema</a:t>
            </a:r>
          </a:p>
          <a:p>
            <a:r>
              <a:rPr lang="en-US" sz="8000"/>
              <a:t>4) Rabiya Bano</a:t>
            </a:r>
          </a:p>
          <a:p>
            <a:r>
              <a:rPr lang="en-US" sz="8000"/>
              <a:t>5) Saima Abrar</a:t>
            </a:r>
          </a:p>
          <a:p>
            <a:r>
              <a:rPr lang="en-US" sz="8000"/>
              <a:t>6) Tasbirunnisa</a:t>
            </a:r>
          </a:p>
          <a:p>
            <a:r>
              <a:rPr lang="en-US" sz="8000"/>
              <a:t>7) Shumaila Parveen</a:t>
            </a:r>
          </a:p>
          <a:p>
            <a:r>
              <a:rPr lang="en-US" sz="8000"/>
              <a:t>8) Nida Khanam</a:t>
            </a:r>
          </a:p>
          <a:p>
            <a:r>
              <a:rPr lang="en-US" sz="8000"/>
              <a:t>9) Aliya Parveen</a:t>
            </a:r>
          </a:p>
          <a:p>
            <a:r>
              <a:rPr lang="en-US" sz="8000"/>
              <a:t>10) Sabbo Bano</a:t>
            </a:r>
          </a:p>
          <a:p>
            <a:r>
              <a:rPr lang="en-US" sz="8000"/>
              <a:t>11) Nida Aafreen </a:t>
            </a:r>
          </a:p>
          <a:p>
            <a:r>
              <a:rPr lang="en-US" sz="8000"/>
              <a:t>12) Tanzila Jabir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624D-5559-1A43-8AF6-C082C318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85380"/>
          </a:xfrm>
        </p:spPr>
        <p:txBody>
          <a:bodyPr>
            <a:normAutofit/>
          </a:bodyPr>
          <a:lstStyle/>
          <a:p>
            <a:pPr algn="ctr"/>
            <a:r>
              <a:rPr lang="en-US" sz="4000" u="sng">
                <a:solidFill>
                  <a:schemeClr val="bg1"/>
                </a:solidFill>
              </a:rPr>
              <a:t>شیواجئ  جینتی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487F7B6-CAA9-4E4A-989A-D14484CB4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1485380"/>
            <a:ext cx="8864749" cy="47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71F826-ED19-DF4B-9CE0-BE856477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35" y="962526"/>
            <a:ext cx="4123415" cy="51758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F5C74E1-FC2F-3048-A91A-CE2289BE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977" y="1473497"/>
            <a:ext cx="5359251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727ED92-4FDA-6B40-A9D3-1201752C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579" y="1141118"/>
            <a:ext cx="4741332" cy="457576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39C26E5-CF9B-DB4F-A8A0-3405DADB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28" y="1141118"/>
            <a:ext cx="5097825" cy="45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6DD057-6ACF-7D40-AD98-8BC48F62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96" y="1307135"/>
            <a:ext cx="4741333" cy="419471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CA0582C-A442-7C44-93F7-763553B5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23" y="1307134"/>
            <a:ext cx="4610621" cy="43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F6992E-D96F-0C4B-BE06-C758C474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86" y="1223953"/>
            <a:ext cx="4895813" cy="45749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4CAA690-B89A-D04F-AE49-B4E031822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95" y="1223952"/>
            <a:ext cx="4681919" cy="4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378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8B8FAF-7239-BB46-9981-DB494E32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141030"/>
            <a:ext cx="5323603" cy="45759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E95B0FB-5AEC-7746-B7C4-F4842420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56" y="1141030"/>
            <a:ext cx="5062173" cy="43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04CDEF-C4E3-0A45-B785-4A148814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98" y="1117006"/>
            <a:ext cx="8187415" cy="45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PowerPoint Presentation</vt:lpstr>
      <vt:lpstr>Group member:-</vt:lpstr>
      <vt:lpstr>شیواجئ  جینتی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917620239119</dc:creator>
  <cp:lastModifiedBy>Unknown User</cp:lastModifiedBy>
  <cp:revision>11</cp:revision>
  <dcterms:created xsi:type="dcterms:W3CDTF">2020-03-02T08:20:22Z</dcterms:created>
  <dcterms:modified xsi:type="dcterms:W3CDTF">2020-07-24T08:03:29Z</dcterms:modified>
</cp:coreProperties>
</file>